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75" r:id="rId4"/>
    <p:sldId id="276" r:id="rId5"/>
    <p:sldId id="260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A431-16E0-438D-AE04-3CA6B121617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E797-77A5-40AE-A59A-56B6648B9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55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A431-16E0-438D-AE04-3CA6B121617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E797-77A5-40AE-A59A-56B6648B9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898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A431-16E0-438D-AE04-3CA6B121617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E797-77A5-40AE-A59A-56B6648B9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361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A431-16E0-438D-AE04-3CA6B121617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E797-77A5-40AE-A59A-56B6648B9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998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A431-16E0-438D-AE04-3CA6B121617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E797-77A5-40AE-A59A-56B6648B9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67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A431-16E0-438D-AE04-3CA6B121617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E797-77A5-40AE-A59A-56B6648B9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3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A431-16E0-438D-AE04-3CA6B121617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E797-77A5-40AE-A59A-56B6648B9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02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A431-16E0-438D-AE04-3CA6B121617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E797-77A5-40AE-A59A-56B6648B9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01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A431-16E0-438D-AE04-3CA6B121617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E797-77A5-40AE-A59A-56B6648B9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36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A431-16E0-438D-AE04-3CA6B121617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E797-77A5-40AE-A59A-56B6648B9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358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A431-16E0-438D-AE04-3CA6B121617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EE797-77A5-40AE-A59A-56B6648B9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73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0A431-16E0-438D-AE04-3CA6B121617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EE797-77A5-40AE-A59A-56B6648B9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04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127" y="1563572"/>
            <a:ext cx="10100596" cy="2837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25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>
                <a:latin typeface="CCW Cursive Writing 23" panose="03050602040000000000" pitchFamily="66" charset="0"/>
              </a:rPr>
              <a:t>The Houses Leaders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259" y="4938538"/>
            <a:ext cx="2541364" cy="63661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400" dirty="0" smtClean="0">
                <a:latin typeface="CCW Cursive Writing 23" panose="03050602040000000000" pitchFamily="66" charset="0"/>
              </a:rPr>
              <a:t>Mrs Richards </a:t>
            </a:r>
            <a:endParaRPr lang="en-GB" sz="2400" dirty="0">
              <a:latin typeface="CCW Cursive Writing 23" panose="03050602040000000000" pitchFamily="66" charset="0"/>
            </a:endParaRPr>
          </a:p>
          <a:p>
            <a:pPr marL="0" indent="0" algn="ctr">
              <a:buNone/>
            </a:pPr>
            <a:endParaRPr lang="en-GB" sz="2400" dirty="0">
              <a:latin typeface="CCW Cursive Writing 23" panose="03050602040000000000" pitchFamily="66" charset="0"/>
            </a:endParaRPr>
          </a:p>
          <a:p>
            <a:pPr marL="0" indent="0" algn="ctr">
              <a:buNone/>
            </a:pPr>
            <a:endParaRPr lang="en-GB" sz="2400" dirty="0">
              <a:latin typeface="CCW Cursive Writing 23" panose="030506020400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079" y="1517091"/>
            <a:ext cx="11557193" cy="324649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962402" y="4938538"/>
            <a:ext cx="14063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latin typeface="XCCW Joined 23a" panose="03050602040000000000" pitchFamily="66" charset="0"/>
              </a:rPr>
              <a:t>Miss Lago </a:t>
            </a:r>
            <a:endParaRPr lang="en-GB" sz="2400" dirty="0">
              <a:latin typeface="XCCW Joined 23a" panose="03050602040000000000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20770" y="4938539"/>
            <a:ext cx="16305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latin typeface="CCW Cursive Writing 23" panose="03050602040000000000" pitchFamily="66" charset="0"/>
              </a:rPr>
              <a:t>Miss </a:t>
            </a:r>
          </a:p>
          <a:p>
            <a:pPr algn="ctr"/>
            <a:r>
              <a:rPr lang="en-GB" sz="2400" dirty="0">
                <a:latin typeface="CCW Cursive Writing 23" panose="03050602040000000000" pitchFamily="66" charset="0"/>
              </a:rPr>
              <a:t>Hough</a:t>
            </a:r>
          </a:p>
        </p:txBody>
      </p:sp>
      <p:sp>
        <p:nvSpPr>
          <p:cNvPr id="7" name="Rectangle 6"/>
          <p:cNvSpPr/>
          <p:nvPr/>
        </p:nvSpPr>
        <p:spPr>
          <a:xfrm>
            <a:off x="6493509" y="4938538"/>
            <a:ext cx="18101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latin typeface="CCW Cursive Writing 23" panose="03050602040000000000" pitchFamily="66" charset="0"/>
              </a:rPr>
              <a:t>Miss </a:t>
            </a:r>
          </a:p>
          <a:p>
            <a:pPr algn="ctr"/>
            <a:r>
              <a:rPr lang="en-GB" sz="2400" dirty="0">
                <a:latin typeface="CCW Cursive Writing 23" panose="03050602040000000000" pitchFamily="66" charset="0"/>
              </a:rPr>
              <a:t>Turner </a:t>
            </a:r>
          </a:p>
        </p:txBody>
      </p:sp>
    </p:spTree>
    <p:extLst>
      <p:ext uri="{BB962C8B-B14F-4D97-AF65-F5344CB8AC3E}">
        <p14:creationId xmlns:p14="http://schemas.microsoft.com/office/powerpoint/2010/main" val="207503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17171" y="278040"/>
            <a:ext cx="10515600" cy="1325563"/>
          </a:xfrm>
        </p:spPr>
        <p:txBody>
          <a:bodyPr/>
          <a:lstStyle/>
          <a:p>
            <a:r>
              <a:rPr lang="en-GB" u="sng" dirty="0">
                <a:latin typeface="CCW Cursive Writing 23" panose="03050602040000000000" pitchFamily="66" charset="0"/>
              </a:rPr>
              <a:t>The House Captains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572" y="1205298"/>
            <a:ext cx="11130366" cy="312659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E3C32A6-B2C2-4644-BD2C-483335FB18B5}"/>
              </a:ext>
            </a:extLst>
          </p:cNvPr>
          <p:cNvSpPr txBox="1"/>
          <p:nvPr/>
        </p:nvSpPr>
        <p:spPr>
          <a:xfrm>
            <a:off x="696970" y="5164256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XCCW Joined 23a" panose="03050602040000000000" pitchFamily="66" charset="0"/>
              </a:rPr>
              <a:t>Adnan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8730D9-5FC2-464E-9E03-B7801B86E137}"/>
              </a:ext>
            </a:extLst>
          </p:cNvPr>
          <p:cNvSpPr txBox="1"/>
          <p:nvPr/>
        </p:nvSpPr>
        <p:spPr>
          <a:xfrm>
            <a:off x="3520319" y="518338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XCCW Joined 23a" panose="03050602040000000000" pitchFamily="66" charset="0"/>
              </a:rPr>
              <a:t>Anya</a:t>
            </a:r>
            <a:r>
              <a:rPr lang="en-GB" dirty="0">
                <a:latin typeface="XCCW Joined 23a" panose="03050602040000000000" pitchFamily="66" charset="0"/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87A623-9D8D-4F6F-815B-AC9E3DE15D00}"/>
              </a:ext>
            </a:extLst>
          </p:cNvPr>
          <p:cNvSpPr txBox="1"/>
          <p:nvPr/>
        </p:nvSpPr>
        <p:spPr>
          <a:xfrm>
            <a:off x="6343668" y="5259154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XCCW Joined 23a" panose="03050602040000000000" pitchFamily="66" charset="0"/>
              </a:rPr>
              <a:t>Mela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03736E-F5B3-4D64-AD5C-150C6D4A8511}"/>
              </a:ext>
            </a:extLst>
          </p:cNvPr>
          <p:cNvSpPr txBox="1"/>
          <p:nvPr/>
        </p:nvSpPr>
        <p:spPr>
          <a:xfrm>
            <a:off x="9167017" y="5259154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>
                <a:latin typeface="XCCW Joined 23a" panose="03050602040000000000" pitchFamily="66" charset="0"/>
              </a:rPr>
              <a:t>Pelumi</a:t>
            </a:r>
            <a:r>
              <a:rPr lang="en-GB" sz="3200" dirty="0">
                <a:latin typeface="XCCW Joined 23a" panose="03050602040000000000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3451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66058" y="408668"/>
            <a:ext cx="11205754" cy="1325563"/>
          </a:xfrm>
        </p:spPr>
        <p:txBody>
          <a:bodyPr/>
          <a:lstStyle/>
          <a:p>
            <a:r>
              <a:rPr lang="en-GB" u="sng" dirty="0">
                <a:latin typeface="CCW Cursive Writing 23" panose="03050602040000000000" pitchFamily="66" charset="0"/>
              </a:rPr>
              <a:t>The Houses Vice Captains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688" y="1303009"/>
            <a:ext cx="10821254" cy="303976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28590A3-49F5-4C20-8DFA-E28CFFFB32BB}"/>
              </a:ext>
            </a:extLst>
          </p:cNvPr>
          <p:cNvSpPr txBox="1"/>
          <p:nvPr/>
        </p:nvSpPr>
        <p:spPr>
          <a:xfrm>
            <a:off x="3679251" y="5072831"/>
            <a:ext cx="2190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XCCW Joined 23a" panose="03050602040000000000" pitchFamily="66" charset="0"/>
              </a:rPr>
              <a:t>Hussain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9FD0CC-3ADA-4702-A292-F7641F51099F}"/>
              </a:ext>
            </a:extLst>
          </p:cNvPr>
          <p:cNvSpPr txBox="1"/>
          <p:nvPr/>
        </p:nvSpPr>
        <p:spPr>
          <a:xfrm>
            <a:off x="6492119" y="5082259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XCCW Joined 23a" panose="03050602040000000000" pitchFamily="66" charset="0"/>
              </a:rPr>
              <a:t>Maia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9CBB53-8AA8-418A-804E-41BA7DE41817}"/>
              </a:ext>
            </a:extLst>
          </p:cNvPr>
          <p:cNvSpPr txBox="1"/>
          <p:nvPr/>
        </p:nvSpPr>
        <p:spPr>
          <a:xfrm>
            <a:off x="8821783" y="5082259"/>
            <a:ext cx="2312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XCCW Joined 23a" panose="03050602040000000000" pitchFamily="66" charset="0"/>
              </a:rPr>
              <a:t>Treasure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7C90C0-B6B5-43E7-8151-3502317AD025}"/>
              </a:ext>
            </a:extLst>
          </p:cNvPr>
          <p:cNvSpPr txBox="1"/>
          <p:nvPr/>
        </p:nvSpPr>
        <p:spPr>
          <a:xfrm>
            <a:off x="972363" y="5072831"/>
            <a:ext cx="2084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>
                <a:latin typeface="XCCW Joined 23a" panose="03050602040000000000" pitchFamily="66" charset="0"/>
              </a:rPr>
              <a:t>Parleen</a:t>
            </a:r>
            <a:r>
              <a:rPr lang="en-GB" sz="3200" dirty="0">
                <a:latin typeface="XCCW Joined 23a" panose="03050602040000000000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4548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CW Cursive Writing 23" panose="03050602040000000000" pitchFamily="66" charset="0"/>
              </a:rPr>
              <a:t>House Charities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latin typeface="CCW Cursive Writing 23" panose="03050602040000000000" pitchFamily="66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07894" y="2206645"/>
            <a:ext cx="1137621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CCW Cursive Writing 23" panose="03050602040000000000" pitchFamily="66" charset="0"/>
              </a:rPr>
              <a:t>Each house will be supporting a charity. </a:t>
            </a:r>
          </a:p>
          <a:p>
            <a:pPr algn="ctr"/>
            <a:endParaRPr lang="en-GB" sz="2800" dirty="0">
              <a:latin typeface="CCW Cursive Writing 23" panose="03050602040000000000" pitchFamily="66" charset="0"/>
            </a:endParaRPr>
          </a:p>
          <a:p>
            <a:pPr algn="ctr"/>
            <a:r>
              <a:rPr lang="en-GB" sz="2800" dirty="0">
                <a:latin typeface="CCW Cursive Writing 23" panose="03050602040000000000" pitchFamily="66" charset="0"/>
              </a:rPr>
              <a:t>During the charity day the whole school will be involved in activities that help to raise funds for the houses charity. </a:t>
            </a:r>
          </a:p>
          <a:p>
            <a:endParaRPr lang="en-GB" sz="2800" dirty="0">
              <a:latin typeface="CCW Cursive Writing 23" panose="03050602040000000000" pitchFamily="66" charset="0"/>
            </a:endParaRPr>
          </a:p>
          <a:p>
            <a:endParaRPr lang="en-GB" sz="2800" dirty="0">
              <a:latin typeface="CCW Cursive Writing 23" panose="0305060204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080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CCW Cursive Writing 23" panose="03050602040000000000" pitchFamily="66" charset="0"/>
              </a:rPr>
              <a:t>House Charities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latin typeface="CCW Cursive Writing 23" panose="03050602040000000000" pitchFamily="66" charset="0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72" y="1353343"/>
            <a:ext cx="11675096" cy="32796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D118F4D-64F5-AABB-2D73-83CBEE7E31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2150" y="5043369"/>
            <a:ext cx="3012775" cy="7305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216" y="4785749"/>
            <a:ext cx="2387864" cy="8282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90109" y="4893455"/>
            <a:ext cx="2463675" cy="7372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59249" y="4669105"/>
            <a:ext cx="2225502" cy="135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40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60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CCW Cursive Writing 23</vt:lpstr>
      <vt:lpstr>XCCW Joined 23a</vt:lpstr>
      <vt:lpstr>Office Theme</vt:lpstr>
      <vt:lpstr>PowerPoint Presentation</vt:lpstr>
      <vt:lpstr>The Houses Leaders </vt:lpstr>
      <vt:lpstr>The House Captains </vt:lpstr>
      <vt:lpstr>The Houses Vice Captains </vt:lpstr>
      <vt:lpstr>House Charities </vt:lpstr>
      <vt:lpstr>House Charities </vt:lpstr>
    </vt:vector>
  </TitlesOfParts>
  <Company>Kings Hill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Chatterley</dc:creator>
  <cp:lastModifiedBy>ST-Hough-J</cp:lastModifiedBy>
  <cp:revision>38</cp:revision>
  <dcterms:created xsi:type="dcterms:W3CDTF">2021-09-13T07:17:28Z</dcterms:created>
  <dcterms:modified xsi:type="dcterms:W3CDTF">2024-12-06T13:33:24Z</dcterms:modified>
</cp:coreProperties>
</file>